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notesMasterIdLst>
    <p:notesMasterId r:id="rId3"/>
  </p:notesMasterIdLst>
  <p:sldIdLst>
    <p:sldId id="260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8176"/>
    <a:srgbClr val="415D75"/>
    <a:srgbClr val="E18572"/>
    <a:srgbClr val="C79FDD"/>
    <a:srgbClr val="1F4B71"/>
    <a:srgbClr val="00B3D3"/>
    <a:srgbClr val="46866E"/>
    <a:srgbClr val="F1F1F1"/>
    <a:srgbClr val="DFD8C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>
        <p:scale>
          <a:sx n="100" d="100"/>
          <a:sy n="100" d="100"/>
        </p:scale>
        <p:origin x="586" y="-8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svg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37CB250-95F3-BB41-4EA2-134EA5F39B19}"/>
              </a:ext>
            </a:extLst>
          </p:cNvPr>
          <p:cNvSpPr/>
          <p:nvPr userDrawn="1"/>
        </p:nvSpPr>
        <p:spPr>
          <a:xfrm>
            <a:off x="0" y="0"/>
            <a:ext cx="4607923" cy="7772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C85D55-B9BF-8AC5-BF9D-81A20C2F38DF}"/>
              </a:ext>
            </a:extLst>
          </p:cNvPr>
          <p:cNvCxnSpPr>
            <a:cxnSpLocks/>
          </p:cNvCxnSpPr>
          <p:nvPr userDrawn="1"/>
        </p:nvCxnSpPr>
        <p:spPr>
          <a:xfrm>
            <a:off x="5981228" y="5784674"/>
            <a:ext cx="27057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EF2B01-DDF2-D522-F00D-AF3B3EBC1292}"/>
              </a:ext>
            </a:extLst>
          </p:cNvPr>
          <p:cNvCxnSpPr>
            <a:cxnSpLocks/>
          </p:cNvCxnSpPr>
          <p:nvPr userDrawn="1"/>
        </p:nvCxnSpPr>
        <p:spPr>
          <a:xfrm>
            <a:off x="5981228" y="6691805"/>
            <a:ext cx="270577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74477600-E701-9B65-252D-7259FE8B2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8248" y="2234704"/>
            <a:ext cx="4609827" cy="1806384"/>
          </a:xfrm>
        </p:spPr>
        <p:txBody>
          <a:bodyPr/>
          <a:lstStyle>
            <a:lvl1pPr>
              <a:defRPr sz="5400" cap="all" spc="100" baseline="0"/>
            </a:lvl1pPr>
          </a:lstStyle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35C1E30-0CC6-6E56-27F8-4A1FBD8AEF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30153" y="823313"/>
            <a:ext cx="4607923" cy="719734"/>
          </a:xfrm>
        </p:spPr>
        <p:txBody>
          <a:bodyPr anchor="t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1800" b="1" cap="all" spc="100" baseline="0">
                <a:solidFill>
                  <a:schemeClr val="tx1"/>
                </a:solidFill>
                <a:latin typeface="+mj-lt"/>
              </a:defRPr>
            </a:lvl1pPr>
            <a:lvl2pPr>
              <a:defRPr>
                <a:solidFill>
                  <a:srgbClr val="FF0000"/>
                </a:solidFill>
                <a:latin typeface="+mj-lt"/>
              </a:defRPr>
            </a:lvl2pPr>
            <a:lvl3pPr>
              <a:defRPr>
                <a:solidFill>
                  <a:srgbClr val="FF0000"/>
                </a:solidFill>
                <a:latin typeface="+mj-lt"/>
              </a:defRPr>
            </a:lvl3pPr>
            <a:lvl4pPr>
              <a:defRPr>
                <a:solidFill>
                  <a:srgbClr val="FF0000"/>
                </a:solidFill>
                <a:latin typeface="+mj-lt"/>
              </a:defRPr>
            </a:lvl4pPr>
            <a:lvl5pPr>
              <a:defRPr>
                <a:solidFill>
                  <a:srgbClr val="FF0000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A625923-D4EB-C31B-A300-4A5E68D3B4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0153" y="1850571"/>
            <a:ext cx="4607923" cy="289124"/>
          </a:xfrm>
        </p:spPr>
        <p:txBody>
          <a:bodyPr anchor="ctr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2pPr>
            <a:lvl3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3pPr>
            <a:lvl4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4pPr>
            <a:lvl5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add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A0BC91D-2A9D-0861-D81E-4AFE739522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30153" y="4125687"/>
            <a:ext cx="4607923" cy="767955"/>
          </a:xfrm>
        </p:spPr>
        <p:txBody>
          <a:bodyPr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70FB9E8-1FA2-1BB9-8CD5-7ED5791C8A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81228" y="5384120"/>
            <a:ext cx="2705772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2700">
                <a:solidFill>
                  <a:schemeClr val="tx1"/>
                </a:solidFill>
                <a:latin typeface="Freestyle Script" panose="030804020302050B0404" pitchFamily="66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76EC103-F8A4-4C1F-B558-22E170954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81228" y="5803728"/>
            <a:ext cx="2705772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19BAB0D-EE3A-10C2-7CF6-A11A9AA10E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81228" y="6288704"/>
            <a:ext cx="2705772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4A8156F-F412-4A2A-7EC4-423DFA3374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81228" y="6707368"/>
            <a:ext cx="2705772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CF0ADA2-2BDF-A826-687C-B8E1DD7AA9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298" r="9298" b="5125"/>
          <a:stretch/>
        </p:blipFill>
        <p:spPr>
          <a:xfrm>
            <a:off x="-1" y="259630"/>
            <a:ext cx="4607923" cy="75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954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9"/>
            <a:ext cx="8872538" cy="46529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823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1028700" rtl="0" eaLnBrk="1" latinLnBrk="0" hangingPunct="1">
        <a:lnSpc>
          <a:spcPct val="85000"/>
        </a:lnSpc>
        <a:spcBef>
          <a:spcPct val="0"/>
        </a:spcBef>
        <a:buNone/>
        <a:defRPr sz="45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2870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1028700" rtl="0" eaLnBrk="1" latinLnBrk="0" hangingPunct="1">
        <a:lnSpc>
          <a:spcPct val="90000"/>
        </a:lnSpc>
        <a:spcBef>
          <a:spcPts val="0"/>
        </a:spcBef>
        <a:buFontTx/>
        <a:buNone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  <p15:guide id="52" pos="240" userDrawn="1">
          <p15:clr>
            <a:srgbClr val="F26B43"/>
          </p15:clr>
        </p15:guide>
        <p15:guide id="53" pos="493" userDrawn="1">
          <p15:clr>
            <a:srgbClr val="F26B43"/>
          </p15:clr>
        </p15:guide>
        <p15:guide id="54" pos="613" userDrawn="1">
          <p15:clr>
            <a:srgbClr val="F26B43"/>
          </p15:clr>
        </p15:guide>
        <p15:guide id="55" pos="867" userDrawn="1">
          <p15:clr>
            <a:srgbClr val="F26B43"/>
          </p15:clr>
        </p15:guide>
        <p15:guide id="56" pos="987" userDrawn="1">
          <p15:clr>
            <a:srgbClr val="F26B43"/>
          </p15:clr>
        </p15:guide>
        <p15:guide id="57" pos="1241" userDrawn="1">
          <p15:clr>
            <a:srgbClr val="F26B43"/>
          </p15:clr>
        </p15:guide>
        <p15:guide id="58" pos="1361" userDrawn="1">
          <p15:clr>
            <a:srgbClr val="F26B43"/>
          </p15:clr>
        </p15:guide>
        <p15:guide id="59" pos="1614" userDrawn="1">
          <p15:clr>
            <a:srgbClr val="F26B43"/>
          </p15:clr>
        </p15:guide>
        <p15:guide id="60" pos="1734" userDrawn="1">
          <p15:clr>
            <a:srgbClr val="F26B43"/>
          </p15:clr>
        </p15:guide>
        <p15:guide id="61" pos="1987" userDrawn="1">
          <p15:clr>
            <a:srgbClr val="F26B43"/>
          </p15:clr>
        </p15:guide>
        <p15:guide id="62" pos="2107" userDrawn="1">
          <p15:clr>
            <a:srgbClr val="F26B43"/>
          </p15:clr>
        </p15:guide>
        <p15:guide id="63" pos="2361" userDrawn="1">
          <p15:clr>
            <a:srgbClr val="F26B43"/>
          </p15:clr>
        </p15:guide>
        <p15:guide id="64" pos="2481" userDrawn="1">
          <p15:clr>
            <a:srgbClr val="F26B43"/>
          </p15:clr>
        </p15:guide>
        <p15:guide id="65" pos="2735" userDrawn="1">
          <p15:clr>
            <a:srgbClr val="F26B43"/>
          </p15:clr>
        </p15:guide>
        <p15:guide id="66" pos="2855" userDrawn="1">
          <p15:clr>
            <a:srgbClr val="F26B43"/>
          </p15:clr>
        </p15:guide>
        <p15:guide id="67" pos="3108" userDrawn="1">
          <p15:clr>
            <a:srgbClr val="F26B43"/>
          </p15:clr>
        </p15:guide>
        <p15:guide id="68" pos="3228" userDrawn="1">
          <p15:clr>
            <a:srgbClr val="F26B43"/>
          </p15:clr>
        </p15:guide>
        <p15:guide id="69" pos="3481" userDrawn="1">
          <p15:clr>
            <a:srgbClr val="F26B43"/>
          </p15:clr>
        </p15:guide>
        <p15:guide id="70" pos="3601" userDrawn="1">
          <p15:clr>
            <a:srgbClr val="F26B43"/>
          </p15:clr>
        </p15:guide>
        <p15:guide id="71" pos="3855" userDrawn="1">
          <p15:clr>
            <a:srgbClr val="F26B43"/>
          </p15:clr>
        </p15:guide>
        <p15:guide id="72" pos="3975" userDrawn="1">
          <p15:clr>
            <a:srgbClr val="F26B43"/>
          </p15:clr>
        </p15:guide>
        <p15:guide id="73" pos="4229" userDrawn="1">
          <p15:clr>
            <a:srgbClr val="F26B43"/>
          </p15:clr>
        </p15:guide>
        <p15:guide id="74" pos="4349" userDrawn="1">
          <p15:clr>
            <a:srgbClr val="F26B43"/>
          </p15:clr>
        </p15:guide>
        <p15:guide id="75" pos="4602" userDrawn="1">
          <p15:clr>
            <a:srgbClr val="F26B43"/>
          </p15:clr>
        </p15:guide>
        <p15:guide id="76" pos="4722" userDrawn="1">
          <p15:clr>
            <a:srgbClr val="F26B43"/>
          </p15:clr>
        </p15:guide>
        <p15:guide id="77" pos="4975" userDrawn="1">
          <p15:clr>
            <a:srgbClr val="F26B43"/>
          </p15:clr>
        </p15:guide>
        <p15:guide id="78" pos="5095" userDrawn="1">
          <p15:clr>
            <a:srgbClr val="F26B43"/>
          </p15:clr>
        </p15:guide>
        <p15:guide id="79" pos="5349" userDrawn="1">
          <p15:clr>
            <a:srgbClr val="F26B43"/>
          </p15:clr>
        </p15:guide>
        <p15:guide id="80" pos="5469" userDrawn="1">
          <p15:clr>
            <a:srgbClr val="F26B43"/>
          </p15:clr>
        </p15:guide>
        <p15:guide id="81" pos="5723" userDrawn="1">
          <p15:clr>
            <a:srgbClr val="F26B43"/>
          </p15:clr>
        </p15:guide>
        <p15:guide id="82" pos="5843" userDrawn="1">
          <p15:clr>
            <a:srgbClr val="F26B43"/>
          </p15:clr>
        </p15:guide>
        <p15:guide id="83" pos="6096" userDrawn="1">
          <p15:clr>
            <a:srgbClr val="F26B43"/>
          </p15:clr>
        </p15:guide>
        <p15:guide id="84" orient="horz" pos="240" userDrawn="1">
          <p15:clr>
            <a:srgbClr val="F26B43"/>
          </p15:clr>
        </p15:guide>
        <p15:guide id="85" orient="horz" pos="687" userDrawn="1">
          <p15:clr>
            <a:srgbClr val="F26B43"/>
          </p15:clr>
        </p15:guide>
        <p15:guide id="86" orient="horz" pos="807" userDrawn="1">
          <p15:clr>
            <a:srgbClr val="F26B43"/>
          </p15:clr>
        </p15:guide>
        <p15:guide id="87" orient="horz" pos="1254" userDrawn="1">
          <p15:clr>
            <a:srgbClr val="F26B43"/>
          </p15:clr>
        </p15:guide>
        <p15:guide id="88" orient="horz" pos="1374" userDrawn="1">
          <p15:clr>
            <a:srgbClr val="F26B43"/>
          </p15:clr>
        </p15:guide>
        <p15:guide id="89" orient="horz" pos="1821" userDrawn="1">
          <p15:clr>
            <a:srgbClr val="F26B43"/>
          </p15:clr>
        </p15:guide>
        <p15:guide id="90" orient="horz" pos="1941" userDrawn="1">
          <p15:clr>
            <a:srgbClr val="F26B43"/>
          </p15:clr>
        </p15:guide>
        <p15:guide id="91" orient="horz" pos="2388" userDrawn="1">
          <p15:clr>
            <a:srgbClr val="F26B43"/>
          </p15:clr>
        </p15:guide>
        <p15:guide id="92" orient="horz" pos="2508" userDrawn="1">
          <p15:clr>
            <a:srgbClr val="F26B43"/>
          </p15:clr>
        </p15:guide>
        <p15:guide id="93" orient="horz" pos="2955" userDrawn="1">
          <p15:clr>
            <a:srgbClr val="F26B43"/>
          </p15:clr>
        </p15:guide>
        <p15:guide id="94" orient="horz" pos="3075" userDrawn="1">
          <p15:clr>
            <a:srgbClr val="F26B43"/>
          </p15:clr>
        </p15:guide>
        <p15:guide id="95" orient="horz" pos="3522" userDrawn="1">
          <p15:clr>
            <a:srgbClr val="F26B43"/>
          </p15:clr>
        </p15:guide>
        <p15:guide id="96" orient="horz" pos="3642" userDrawn="1">
          <p15:clr>
            <a:srgbClr val="F26B43"/>
          </p15:clr>
        </p15:guide>
        <p15:guide id="97" orient="horz" pos="4089" userDrawn="1">
          <p15:clr>
            <a:srgbClr val="F26B43"/>
          </p15:clr>
        </p15:guide>
        <p15:guide id="98" orient="horz" pos="4209" userDrawn="1">
          <p15:clr>
            <a:srgbClr val="F26B43"/>
          </p15:clr>
        </p15:guide>
        <p15:guide id="99" orient="horz" pos="4656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6BAA93BE-9C28-00DA-7ED9-682EE5BE5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8248" y="2234704"/>
            <a:ext cx="4609827" cy="1806384"/>
          </a:xfrm>
        </p:spPr>
        <p:txBody>
          <a:bodyPr/>
          <a:lstStyle/>
          <a:p>
            <a:r>
              <a:rPr lang="en-US" dirty="0"/>
              <a:t>Rene </a:t>
            </a:r>
            <a:br>
              <a:rPr lang="en-US" dirty="0"/>
            </a:br>
            <a:r>
              <a:rPr lang="en-US" dirty="0"/>
              <a:t>soko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06B314-ACE3-C7D8-7863-D078DAB7BF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30153" y="823313"/>
            <a:ext cx="4607923" cy="719734"/>
          </a:xfrm>
        </p:spPr>
        <p:txBody>
          <a:bodyPr/>
          <a:lstStyle/>
          <a:p>
            <a:r>
              <a:rPr lang="en-US" dirty="0"/>
              <a:t>Lifetime </a:t>
            </a:r>
            <a:br>
              <a:rPr lang="en-US" dirty="0"/>
            </a:br>
            <a:r>
              <a:rPr lang="en-US" dirty="0"/>
              <a:t>Achievement Award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D3623D-9ADA-8833-8851-CD025A11F9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30153" y="1850571"/>
            <a:ext cx="4607923" cy="28912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is presented 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479609-71A5-B9C3-7D71-DB386D897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30153" y="4125687"/>
            <a:ext cx="4607923" cy="767955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in recognition of their lifetime of </a:t>
            </a:r>
            <a:br>
              <a:rPr lang="en-US" dirty="0"/>
            </a:br>
            <a:r>
              <a:rPr lang="en-US" dirty="0"/>
              <a:t>service in horticulture.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091545-B01D-FCD6-358B-2502916EC9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81228" y="5384120"/>
            <a:ext cx="2705772" cy="384048"/>
          </a:xfrm>
        </p:spPr>
        <p:txBody>
          <a:bodyPr/>
          <a:lstStyle/>
          <a:p>
            <a:r>
              <a:rPr lang="en-US"/>
              <a:t>Sonu Jain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B26387-B0A4-FB42-9384-35CA9D42EA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81228" y="5803728"/>
            <a:ext cx="2705772" cy="384048"/>
          </a:xfrm>
        </p:spPr>
        <p:txBody>
          <a:bodyPr/>
          <a:lstStyle/>
          <a:p>
            <a:r>
              <a:rPr lang="en-US" dirty="0"/>
              <a:t>President, Horticultural Society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4A6AD-B26B-9104-740A-B0CA5C0ED2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1228" y="6288704"/>
            <a:ext cx="2705772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17AA03-A9F8-2C15-553B-7FFCCD8955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81228" y="6707368"/>
            <a:ext cx="2705772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158148817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200">
      <a:majorFont>
        <a:latin typeface="Bell MT"/>
        <a:ea typeface=""/>
        <a:cs typeface=""/>
      </a:majorFont>
      <a:minorFont>
        <a:latin typeface="Univer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23_win32_LW_V2" id="{9D9C29A0-1844-4335-878E-883993621C47}" vid="{840BB725-4B2E-4DEB-90F8-D0B12534B803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DC22A258-FA7B-476B-96AE-7EF1DA7283F3}"/>
</file>

<file path=customXml/itemProps22.xml><?xml version="1.0" encoding="utf-8"?>
<ds:datastoreItem xmlns:ds="http://schemas.openxmlformats.org/officeDocument/2006/customXml" ds:itemID="{C1F3EA3E-8AC2-4149-A1B8-E1E75F39D86B}"/>
</file>

<file path=customXml/itemProps31.xml><?xml version="1.0" encoding="utf-8"?>
<ds:datastoreItem xmlns:ds="http://schemas.openxmlformats.org/officeDocument/2006/customXml" ds:itemID="{0890B927-BBB7-4FC4-9BC2-59DDB2E04C87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32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Bell MT</vt:lpstr>
      <vt:lpstr>Calibri</vt:lpstr>
      <vt:lpstr>Freestyle Script</vt:lpstr>
      <vt:lpstr>Univers</vt:lpstr>
      <vt:lpstr>Custom</vt:lpstr>
      <vt:lpstr>Rene  soko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  soko</dc:title>
  <dc:creator/>
  <dcterms:created xsi:type="dcterms:W3CDTF">2024-05-07T05:41:09Z</dcterms:created>
  <dcterms:modified xsi:type="dcterms:W3CDTF">2024-05-07T06:29:58Z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